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62" r:id="rId5"/>
    <p:sldId id="258" r:id="rId6"/>
    <p:sldId id="259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94" r:id="rId19"/>
    <p:sldId id="273" r:id="rId20"/>
    <p:sldId id="274" r:id="rId21"/>
    <p:sldId id="275" r:id="rId22"/>
    <p:sldId id="276" r:id="rId23"/>
    <p:sldId id="293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5" r:id="rId38"/>
    <p:sldId id="290" r:id="rId39"/>
    <p:sldId id="291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3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FB4C7-1552-43CC-B8FE-2054DC001AAD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4C71-DB9C-4086-98D0-4EC209636E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9768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FB4C7-1552-43CC-B8FE-2054DC001AAD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4C71-DB9C-4086-98D0-4EC209636E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5509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FB4C7-1552-43CC-B8FE-2054DC001AAD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4C71-DB9C-4086-98D0-4EC209636EA8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53300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FB4C7-1552-43CC-B8FE-2054DC001AAD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4C71-DB9C-4086-98D0-4EC209636E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98278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FB4C7-1552-43CC-B8FE-2054DC001AAD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4C71-DB9C-4086-98D0-4EC209636EA8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977296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FB4C7-1552-43CC-B8FE-2054DC001AAD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4C71-DB9C-4086-98D0-4EC209636E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3103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FB4C7-1552-43CC-B8FE-2054DC001AAD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4C71-DB9C-4086-98D0-4EC209636E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37955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FB4C7-1552-43CC-B8FE-2054DC001AAD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4C71-DB9C-4086-98D0-4EC209636E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8325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FB4C7-1552-43CC-B8FE-2054DC001AAD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4C71-DB9C-4086-98D0-4EC209636E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990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FB4C7-1552-43CC-B8FE-2054DC001AAD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4C71-DB9C-4086-98D0-4EC209636E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8862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FB4C7-1552-43CC-B8FE-2054DC001AAD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4C71-DB9C-4086-98D0-4EC209636E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5186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FB4C7-1552-43CC-B8FE-2054DC001AAD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4C71-DB9C-4086-98D0-4EC209636E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0653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FB4C7-1552-43CC-B8FE-2054DC001AAD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4C71-DB9C-4086-98D0-4EC209636E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4438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FB4C7-1552-43CC-B8FE-2054DC001AAD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4C71-DB9C-4086-98D0-4EC209636E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3322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FB4C7-1552-43CC-B8FE-2054DC001AAD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4C71-DB9C-4086-98D0-4EC209636E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7315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FB4C7-1552-43CC-B8FE-2054DC001AAD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14C71-DB9C-4086-98D0-4EC209636E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4693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FB4C7-1552-43CC-B8FE-2054DC001AAD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2F14C71-DB9C-4086-98D0-4EC209636E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5376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ctuaries.digital/2020/12/04/findings-from-the-data-analytics-member-survey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medium.freecodecamp.org/the-data-driven-corporation-259b5b84f9c9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EC908-F801-470F-E4CB-B5A765B5B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5787" y="1671978"/>
            <a:ext cx="7848216" cy="1757022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DXC REAL TIME PROJECT</a:t>
            </a:r>
            <a:br>
              <a:rPr lang="en-US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10DF6C-B947-C587-7453-F9F8A6E3C1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2547153"/>
            <a:ext cx="7766936" cy="2178851"/>
          </a:xfrm>
        </p:spPr>
        <p:txBody>
          <a:bodyPr>
            <a:normAutofit fontScale="25000" lnSpcReduction="20000"/>
          </a:bodyPr>
          <a:lstStyle/>
          <a:p>
            <a:pPr algn="ctr"/>
            <a:endParaRPr lang="en-US" sz="9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9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9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   NAME : S. BRAHMAIAH</a:t>
            </a:r>
          </a:p>
          <a:p>
            <a:pPr algn="l"/>
            <a:r>
              <a:rPr lang="en-US" sz="9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   Reg No: dxc262ab1228</a:t>
            </a:r>
          </a:p>
          <a:p>
            <a:pPr algn="l"/>
            <a:r>
              <a:rPr lang="en-US" sz="9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   Date: 27-06-2022</a:t>
            </a:r>
          </a:p>
          <a:p>
            <a:pPr algn="ctr"/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13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E8C89-8A78-53A2-E98D-375E5DEC6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9FD5C-D2D1-4446-352A-4F920C7EF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opening of the data factory click on the built in copy task, and then click on the ‘Next’ button.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1B6A17-4044-1A4F-4E16-C5673D8C9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156" y="3141345"/>
            <a:ext cx="7132319" cy="310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6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41916-FABF-D4CD-F01E-E64F7AD3B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497B9-1617-DB82-8CF9-F3A0A6A5B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Here we have to give  connection and we must choose any one file.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7369B1-A485-1B17-EA6D-2EC48D522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770" y="3323881"/>
            <a:ext cx="7661710" cy="294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3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54960-D8CE-616E-4A4C-0C3572637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A23FB-A366-C7B7-ADC5-7479CD8E0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file we have to select one file </a:t>
            </a:r>
          </a:p>
          <a:p>
            <a:r>
              <a:rPr lang="en-US" dirty="0"/>
              <a:t>After that  click on the ‘Next’ button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3B3604-87F2-BC9B-2864-5FDD7FE95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3204158"/>
            <a:ext cx="8142972" cy="318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7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4B12A-7EF1-DC3B-4A8D-925CD6D79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EE63E-BDB8-4A1B-03E8-58185F688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click on the next button then pipe line will be created 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340A61-662B-8452-598D-548CD8438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899" y="3098866"/>
            <a:ext cx="7863839" cy="283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7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0531E-6619-AD66-9481-22A214E09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35E70-A0D8-18EA-97B8-5B88D2C93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r>
              <a:rPr lang="en-US" dirty="0"/>
              <a:t>Now we need a SQL database to send the data.</a:t>
            </a:r>
          </a:p>
          <a:p>
            <a:r>
              <a:rPr lang="en-US" dirty="0"/>
              <a:t>For creation of the SQL </a:t>
            </a:r>
            <a:r>
              <a:rPr lang="en-US" dirty="0" err="1"/>
              <a:t>DataBase</a:t>
            </a:r>
            <a:r>
              <a:rPr lang="en-US" dirty="0"/>
              <a:t> follow previous steps as it is.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ED81D5-2041-53BE-E932-0EE54116B85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t="2558"/>
          <a:stretch>
            <a:fillRect/>
          </a:stretch>
        </p:blipFill>
        <p:spPr>
          <a:xfrm>
            <a:off x="1736742" y="3242601"/>
            <a:ext cx="573468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29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23D62-EFF0-2FE8-556E-19A527541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1112F-9B39-07E1-CFFA-C591EB867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manage we have an option to create  new trigger. Create trigger from manage.</a:t>
            </a:r>
          </a:p>
          <a:p>
            <a:r>
              <a:rPr lang="en-US" dirty="0"/>
              <a:t>Then we can see trigger has created successfully.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744160-5821-FA4E-2ADC-53BEA6A60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53" y="3311090"/>
            <a:ext cx="5756517" cy="346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30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708D-75AE-5774-9BD4-FE595033E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48891-4BEE-C42E-9D35-E97FB37A0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Copy the data from the blob storage to the SQL database. </a:t>
            </a:r>
          </a:p>
          <a:p>
            <a:r>
              <a:rPr lang="en-US" dirty="0"/>
              <a:t>Whatever the information in the blob storage appeared in the database.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09409E-BC7C-F8A8-AA67-63573240B7D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t="4092"/>
          <a:stretch>
            <a:fillRect/>
          </a:stretch>
        </p:blipFill>
        <p:spPr>
          <a:xfrm>
            <a:off x="1486484" y="2929739"/>
            <a:ext cx="573468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2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DB839-44B7-5514-C1D8-88B79C60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AE766-29F7-40C6-01F1-EEDBB7DF2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here we can see pipe is successfully running of the manually created trigger.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7BF31-03DB-9038-5F3E-0B858AD864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6199" y="3059380"/>
            <a:ext cx="5731510" cy="3107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2928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561D7-0AFB-AB12-80CE-20D871720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FCE14-3197-DA09-A5FC-A3AAF3581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Navigate towards SQL database in order to check the data.</a:t>
            </a:r>
          </a:p>
          <a:p>
            <a:r>
              <a:rPr lang="en-US" dirty="0"/>
              <a:t>Here we can see successful running of the pipelines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F43A0-7EC1-F1CB-1491-7B57F3B868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01445" y="2934307"/>
            <a:ext cx="5731510" cy="3107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9585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FF485-FCCD-4DBA-246C-81A8BE1D7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Result: </a:t>
            </a:r>
            <a:br>
              <a:rPr lang="en-IN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AFAF8-8872-3D97-A3E4-42DED866B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Here we are successfully created the pipeline that will copy the will validate and copy the blob data into SQL database.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97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3DEEE-4123-5C32-F2C5-341305DF9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20F25-61E6-ED75-F723-7D77BE446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IN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Vehicles</a:t>
            </a:r>
          </a:p>
          <a:p>
            <a:pPr>
              <a:buFont typeface="+mj-lt"/>
              <a:buAutoNum type="arabicPeriod"/>
            </a:pPr>
            <a:r>
              <a:rPr lang="en-IN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 Morgan Data Platform</a:t>
            </a:r>
          </a:p>
        </p:txBody>
      </p:sp>
    </p:spTree>
    <p:extLst>
      <p:ext uri="{BB962C8B-B14F-4D97-AF65-F5344CB8AC3E}">
        <p14:creationId xmlns:p14="http://schemas.microsoft.com/office/powerpoint/2010/main" val="80482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F5144-5093-A831-C712-6F2904774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289785"/>
            <a:ext cx="8596668" cy="1309035"/>
          </a:xfrm>
        </p:spPr>
        <p:txBody>
          <a:bodyPr/>
          <a:lstStyle/>
          <a:p>
            <a:r>
              <a:rPr lang="en-IN" dirty="0"/>
              <a:t>Project2 : AP Morgan Data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14CA1-7791-5926-3E16-B8B8F8CF5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797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8F1DD-6820-A0F0-1159-75F666DD6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C127C0-F1B1-C26F-8FC5-F15381F5DE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07989" y="2160588"/>
            <a:ext cx="7736059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7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8BBF0-986E-0873-33A9-96D9FD6BC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ACD983C-CEB7-5C9F-D2A0-B0D9A68BE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5877" y="2160588"/>
            <a:ext cx="7520284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0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10882-9C28-33D2-DD87-DDAAB9828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of the project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E97E7-66E6-0DEA-BC78-6B8975D7C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</a:t>
            </a:r>
            <a:r>
              <a:rPr lang="en-US" b="1" dirty="0"/>
              <a:t>Databricks</a:t>
            </a:r>
          </a:p>
          <a:p>
            <a:r>
              <a:rPr lang="en-US" dirty="0"/>
              <a:t>Create</a:t>
            </a:r>
            <a:r>
              <a:rPr lang="en-US" b="1" dirty="0"/>
              <a:t> Cluster in Azure Databricks</a:t>
            </a:r>
          </a:p>
          <a:p>
            <a:r>
              <a:rPr lang="en-US" b="1" dirty="0"/>
              <a:t>Add notebook in Databricks </a:t>
            </a:r>
            <a:r>
              <a:rPr lang="en-US" dirty="0"/>
              <a:t>and implement the business logic</a:t>
            </a:r>
          </a:p>
          <a:p>
            <a:r>
              <a:rPr lang="en-US" b="1" dirty="0"/>
              <a:t>Azure Data Factory </a:t>
            </a:r>
            <a:r>
              <a:rPr lang="en-US" dirty="0"/>
              <a:t>for AP Morgan</a:t>
            </a:r>
          </a:p>
          <a:p>
            <a:r>
              <a:rPr lang="en-US" dirty="0"/>
              <a:t>Create </a:t>
            </a:r>
            <a:r>
              <a:rPr lang="en-US" b="1" dirty="0"/>
              <a:t>Azure Databricks </a:t>
            </a:r>
            <a:r>
              <a:rPr lang="en-US" dirty="0"/>
              <a:t>linked service in </a:t>
            </a:r>
            <a:r>
              <a:rPr lang="en-US" b="1" dirty="0"/>
              <a:t>ADF</a:t>
            </a:r>
            <a:endParaRPr lang="en-IN" b="1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021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488F8-8CF9-C908-C5E7-CFDB201E8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F0A9B-C111-BC28-EC48-31A254BED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/>
              <a:t>At first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 to data bricks and create work space for data brick.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And create the data brick work space in the azure and fill the all required fields.</a:t>
            </a:r>
            <a:endParaRPr lang="en-US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338759-5EBD-45D4-C314-CA24E5B6E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085" y="3208455"/>
            <a:ext cx="5731510" cy="332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4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4DD3C-5630-9611-CE5E-DC8402637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57D71-ABCA-0419-8F8E-B39B40BC9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click on the  review+ create deployment will be started 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CD818A-D5A6-99A3-8E90-9094EF757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078" y="3429000"/>
            <a:ext cx="5731510" cy="211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7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8D584-E2C8-8407-CC98-C48E275DA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9A23C-02E7-040C-774E-7D51496A2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completion of the deployment then click on the launch workspace.</a:t>
            </a:r>
          </a:p>
          <a:p>
            <a:r>
              <a:rPr lang="en-US" dirty="0"/>
              <a:t> After that it will asking for any Microsoft account. </a:t>
            </a:r>
          </a:p>
          <a:p>
            <a:r>
              <a:rPr lang="en-US" dirty="0"/>
              <a:t>Then choose any one Microsoft account.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3A9A1-40E4-D867-1606-F41BDF513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575" y="3703069"/>
            <a:ext cx="5731510" cy="214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17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EE16-4BA5-08A1-6759-8604E4CA8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902A2-505E-6ABB-FB79-F0858706D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data bricks click on create &gt;cluster</a:t>
            </a:r>
          </a:p>
          <a:p>
            <a:r>
              <a:rPr lang="en-US" dirty="0"/>
              <a:t>Creation of the cluster we have to give the some information.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7571F-22E2-08C8-76A6-4D3A4EB49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009" y="3320181"/>
            <a:ext cx="54864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09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83B77-3EC9-4EFB-F0C2-DB46BA7ED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B67EA-AA0C-96D0-311F-C71F778C2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creation of the cluster click on the note book instead of the cluster and give any name to it.</a:t>
            </a:r>
          </a:p>
          <a:p>
            <a:r>
              <a:rPr lang="en-US" dirty="0"/>
              <a:t>In the notebook we have to write some python code</a:t>
            </a:r>
          </a:p>
          <a:p>
            <a:r>
              <a:rPr lang="en-US" dirty="0"/>
              <a:t>And run the written code.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51859C-E4A2-76D2-28F0-92AED10F4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809" y="3784126"/>
            <a:ext cx="5731510" cy="203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9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0982B-2845-7EBC-08B2-58391B6E5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4EF23-6FF8-2403-BE7D-2E9115FAF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azure data factory by clicking on the create button.</a:t>
            </a:r>
          </a:p>
          <a:p>
            <a:r>
              <a:rPr lang="en-US" dirty="0"/>
              <a:t>For the creation of ADF follow the previous steps whatever we followed before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DED555-B30C-0A1A-D454-04B597BD7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580" y="3357328"/>
            <a:ext cx="5731510" cy="241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5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50C50-7E9D-779D-F18C-7EE522660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of the project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97558-FA87-C291-1E73-6EC3B4A3F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80943"/>
            <a:ext cx="8596668" cy="3880773"/>
          </a:xfrm>
        </p:spPr>
        <p:txBody>
          <a:bodyPr/>
          <a:lstStyle/>
          <a:p>
            <a:r>
              <a:rPr lang="en-US" dirty="0"/>
              <a:t>Azure Data Factory Account For Data pipelines</a:t>
            </a:r>
          </a:p>
          <a:p>
            <a:r>
              <a:rPr lang="en-US" dirty="0"/>
              <a:t>Create ADF Pipeline End to end pipeline with triggers enable</a:t>
            </a:r>
          </a:p>
          <a:p>
            <a:r>
              <a:rPr lang="en-US" dirty="0"/>
              <a:t>Create Azure blob trigger logic</a:t>
            </a:r>
          </a:p>
          <a:p>
            <a:r>
              <a:rPr lang="en-US" dirty="0"/>
              <a:t>Create Azure SQL Server and Database</a:t>
            </a:r>
          </a:p>
          <a:p>
            <a:r>
              <a:rPr lang="en-US" dirty="0"/>
              <a:t>Add another pipelines for moving data from Staging to SQL DB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703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3EBB9-7232-8C52-1B3B-0C4FB1562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066BB3-4E40-7049-F352-060D6B4CB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completion of the validation deployment will be created. </a:t>
            </a:r>
          </a:p>
          <a:p>
            <a:r>
              <a:rPr lang="en-US" dirty="0"/>
              <a:t>Then click on go to resources.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3099FE-9B7D-DEB4-C9BC-945264650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579" y="2992002"/>
            <a:ext cx="573151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24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8D257-DFF2-6285-3BB8-ACCFFC4C6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5F25D-55C4-8B10-6203-1FD5A0C84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data factory studio will come.</a:t>
            </a:r>
          </a:p>
          <a:p>
            <a:r>
              <a:rPr lang="en-US" dirty="0"/>
              <a:t>Open the Azure Data Factory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19814A-F7F4-3745-5AA0-1A1B93223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314" y="2900507"/>
            <a:ext cx="5731510" cy="240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B9AF8-593E-B00F-5912-A7D03FC3F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D4E56-CF6B-2D5B-DFC3-CE0140D19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Here we need to create the pipe line</a:t>
            </a:r>
          </a:p>
          <a:p>
            <a:r>
              <a:rPr lang="en-US" dirty="0"/>
              <a:t> Pipe line helps to connect the data bricks note book.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DF5AD5-F107-2DC1-E32E-76BC747EB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657" y="3240037"/>
            <a:ext cx="5370897" cy="237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81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D1F07-95E7-669C-8F94-0B12380C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3295B-CBA5-975B-E82C-F1A9DC4BD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the data bricks drag and drop the note book which is already created in the data bricks.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4239E-1AB4-7669-DE3A-AE3B41D46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689" y="3197893"/>
            <a:ext cx="5731510" cy="254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3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8DA33-CB24-9E38-877B-B39821867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AA609-430F-507F-92D5-2999C6818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Generate the new access token and give the name for the converter.</a:t>
            </a:r>
          </a:p>
          <a:p>
            <a:r>
              <a:rPr lang="en-US" dirty="0"/>
              <a:t>In the linked services give the all required fields with the access token.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F64DF3-A729-D796-AD48-575B0881D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571" y="3429000"/>
            <a:ext cx="5731510" cy="218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8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97A87-EF51-6909-E2B7-576D81E99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4127E-5C44-0478-C897-3B231E515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the new linked services and give the all required fields along with the access token.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7ECBB8-D72D-46C4-2670-B1664B95F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198" y="3294447"/>
            <a:ext cx="5731510" cy="259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9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F1340-B81C-EE58-4FA6-9F609FDA5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F49FF-F499-E681-1CF9-C1277A507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creating the linked service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A71417-3DE6-2C6F-69C0-1D7AE9A35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441" y="3077293"/>
            <a:ext cx="5731510" cy="260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24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57F5C-9BC6-156E-B979-B14998AC3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2CF63-920E-D952-41F0-F9EC35B2C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monitor window in order to check it’s execution.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EDB237-C18D-93A1-BC97-CA28F68740CE}"/>
              </a:ext>
            </a:extLst>
          </p:cNvPr>
          <p:cNvSpPr txBox="1">
            <a:spLocks/>
          </p:cNvSpPr>
          <p:nvPr/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4E4817-FA80-88B9-72A0-8259DE3DEC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5192" y="2828374"/>
            <a:ext cx="5731510" cy="3107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2342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C2CFC-3DBF-B508-BD69-E81859C15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8205F-9361-C17B-A8E3-16F1F36BC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Successfully able to link the azure data brick notebook using data factory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626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319B6-D6C5-8D3C-32B8-DDC9A96B3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79" y="2063014"/>
            <a:ext cx="8596668" cy="3712143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CFDE3-518A-4946-A105-2515649F8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394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CEDA23-A439-E717-AFAE-A06A7D244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2657" y="721894"/>
            <a:ext cx="7260964" cy="45789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7386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72CB8-A01D-AB6D-6899-E725CA6C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Vehicles</a:t>
            </a:r>
            <a:br>
              <a:rPr lang="en-IN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E12174D-B062-4919-1AA9-D456535B3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759" y="1717930"/>
            <a:ext cx="5533338" cy="3881437"/>
          </a:xfrm>
          <a:prstGeom prst="rect">
            <a:avLst/>
          </a:prstGeom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DCF870AA-D72B-9A07-A323-89051C001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108332" y="1930400"/>
            <a:ext cx="3554245" cy="331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049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98DA6-3598-19C6-889A-C15CC3B72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4F0DE1-E159-D8A0-488D-3655911FDB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3808" y="2366963"/>
            <a:ext cx="5254487" cy="38814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695B57-C327-799B-7AC3-D779556A8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521177" y="1439352"/>
            <a:ext cx="2752825" cy="28683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66A6A2-A345-AC5E-9EA7-FA50CF4BE290}"/>
              </a:ext>
            </a:extLst>
          </p:cNvPr>
          <p:cNvSpPr txBox="1"/>
          <p:nvPr/>
        </p:nvSpPr>
        <p:spPr>
          <a:xfrm>
            <a:off x="1575881" y="6858000"/>
            <a:ext cx="43190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4" tooltip="https://medium.freecodecamp.org/the-data-driven-corporation-259b5b84f9c9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/3.0/"/>
              </a:rPr>
              <a:t>CC BY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6443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0FA22-62BB-C2EA-E60A-680817229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67887F-84A8-1D25-5137-B6B8DC30A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first go to azure search for Data factory.</a:t>
            </a:r>
          </a:p>
          <a:p>
            <a:r>
              <a:rPr lang="en-US" dirty="0"/>
              <a:t>Create azure data factory</a:t>
            </a:r>
          </a:p>
          <a:p>
            <a:r>
              <a:rPr lang="en-US" dirty="0"/>
              <a:t>Fill the all required fields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65BC76-2746-3047-97CE-81CDE1023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71" y="3657600"/>
            <a:ext cx="7170821" cy="321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81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CF27D-2571-1758-B4E5-66CA448C2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9C16E-3A30-3E50-24B0-E4679D453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that click on the review + create button then deployment will be come 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ED523B-5465-EB98-737E-1143D8B5B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993457"/>
            <a:ext cx="7812148" cy="365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9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0086-13EE-A62D-51E6-E4D5D94D8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D3072-0EA3-63A6-FDD3-CBE6BABCD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successful creation of the deployment open the azure data factory studio.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09317-B1CA-B0B8-06AA-FEF0DFA65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25" y="3096294"/>
            <a:ext cx="7363327" cy="34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1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721</TotalTime>
  <Words>678</Words>
  <Application>Microsoft Office PowerPoint</Application>
  <PresentationFormat>Widescreen</PresentationFormat>
  <Paragraphs>74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Times New Roman</vt:lpstr>
      <vt:lpstr>Trebuchet MS</vt:lpstr>
      <vt:lpstr>Wingdings 3</vt:lpstr>
      <vt:lpstr>Facet</vt:lpstr>
      <vt:lpstr>DXC REAL TIME PROJECT </vt:lpstr>
      <vt:lpstr>Projects</vt:lpstr>
      <vt:lpstr>Objective of the project</vt:lpstr>
      <vt:lpstr>PowerPoint Presentation</vt:lpstr>
      <vt:lpstr>Smart Vehicles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Result:  </vt:lpstr>
      <vt:lpstr>Project2 : AP Morgan Data Platform</vt:lpstr>
      <vt:lpstr>PowerPoint Presentation</vt:lpstr>
      <vt:lpstr>PowerPoint Presentation</vt:lpstr>
      <vt:lpstr>Objective of the project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DXC REAL TIME PROJECT </dc:title>
  <dc:creator>sivarathribrahmaiah943@gmail.com</dc:creator>
  <cp:lastModifiedBy>sivarathribrahmaiah943@gmail.com</cp:lastModifiedBy>
  <cp:revision>12</cp:revision>
  <dcterms:created xsi:type="dcterms:W3CDTF">2022-06-17T01:13:41Z</dcterms:created>
  <dcterms:modified xsi:type="dcterms:W3CDTF">2022-06-28T07:36:54Z</dcterms:modified>
</cp:coreProperties>
</file>